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60"/>
  </p:notesMasterIdLst>
  <p:handoutMasterIdLst>
    <p:handoutMasterId r:id="rId161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66" r:id="rId70"/>
    <p:sldId id="341" r:id="rId71"/>
    <p:sldId id="342" r:id="rId72"/>
    <p:sldId id="344" r:id="rId73"/>
    <p:sldId id="345" r:id="rId74"/>
    <p:sldId id="343" r:id="rId75"/>
    <p:sldId id="347" r:id="rId76"/>
    <p:sldId id="346" r:id="rId77"/>
    <p:sldId id="348" r:id="rId78"/>
    <p:sldId id="349" r:id="rId79"/>
    <p:sldId id="350" r:id="rId80"/>
    <p:sldId id="310" r:id="rId81"/>
    <p:sldId id="311" r:id="rId82"/>
    <p:sldId id="312" r:id="rId83"/>
    <p:sldId id="313" r:id="rId84"/>
    <p:sldId id="299" r:id="rId85"/>
    <p:sldId id="303" r:id="rId86"/>
    <p:sldId id="301" r:id="rId87"/>
    <p:sldId id="395" r:id="rId88"/>
    <p:sldId id="396" r:id="rId89"/>
    <p:sldId id="397" r:id="rId90"/>
    <p:sldId id="300" r:id="rId91"/>
    <p:sldId id="302" r:id="rId92"/>
    <p:sldId id="398" r:id="rId93"/>
    <p:sldId id="39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320" r:id="rId106"/>
    <p:sldId id="321" r:id="rId107"/>
    <p:sldId id="400" r:id="rId108"/>
    <p:sldId id="265" r:id="rId109"/>
    <p:sldId id="280" r:id="rId110"/>
    <p:sldId id="279" r:id="rId111"/>
    <p:sldId id="281" r:id="rId112"/>
    <p:sldId id="283" r:id="rId113"/>
    <p:sldId id="284" r:id="rId114"/>
    <p:sldId id="285" r:id="rId115"/>
    <p:sldId id="291" r:id="rId116"/>
    <p:sldId id="405" r:id="rId117"/>
    <p:sldId id="286" r:id="rId118"/>
    <p:sldId id="289" r:id="rId119"/>
    <p:sldId id="290" r:id="rId120"/>
    <p:sldId id="288" r:id="rId121"/>
    <p:sldId id="282" r:id="rId122"/>
    <p:sldId id="351" r:id="rId123"/>
    <p:sldId id="353" r:id="rId124"/>
    <p:sldId id="354" r:id="rId125"/>
    <p:sldId id="356" r:id="rId126"/>
    <p:sldId id="357" r:id="rId127"/>
    <p:sldId id="362" r:id="rId128"/>
    <p:sldId id="358" r:id="rId129"/>
    <p:sldId id="359" r:id="rId130"/>
    <p:sldId id="364" r:id="rId131"/>
    <p:sldId id="360" r:id="rId132"/>
    <p:sldId id="363" r:id="rId133"/>
    <p:sldId id="365" r:id="rId134"/>
    <p:sldId id="366" r:id="rId135"/>
    <p:sldId id="406" r:id="rId136"/>
    <p:sldId id="361" r:id="rId137"/>
    <p:sldId id="369" r:id="rId138"/>
    <p:sldId id="368" r:id="rId139"/>
    <p:sldId id="370" r:id="rId140"/>
    <p:sldId id="407" r:id="rId141"/>
    <p:sldId id="408" r:id="rId142"/>
    <p:sldId id="373" r:id="rId143"/>
    <p:sldId id="374" r:id="rId144"/>
    <p:sldId id="375" r:id="rId145"/>
    <p:sldId id="377" r:id="rId146"/>
    <p:sldId id="378" r:id="rId147"/>
    <p:sldId id="376" r:id="rId148"/>
    <p:sldId id="381" r:id="rId149"/>
    <p:sldId id="379" r:id="rId150"/>
    <p:sldId id="380" r:id="rId151"/>
    <p:sldId id="352" r:id="rId152"/>
    <p:sldId id="382" r:id="rId153"/>
    <p:sldId id="383" r:id="rId154"/>
    <p:sldId id="384" r:id="rId155"/>
    <p:sldId id="328" r:id="rId156"/>
    <p:sldId id="409" r:id="rId157"/>
    <p:sldId id="410" r:id="rId158"/>
    <p:sldId id="411" r:id="rId159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notesMaster" Target="notesMasters/notesMaster1.xml"/><Relationship Id="rId165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7798912"/>
        <c:axId val="427800448"/>
      </c:lineChart>
      <c:catAx>
        <c:axId val="4277989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27800448"/>
        <c:crosses val="autoZero"/>
        <c:auto val="1"/>
        <c:lblAlgn val="ctr"/>
        <c:lblOffset val="100"/>
        <c:noMultiLvlLbl val="0"/>
      </c:catAx>
      <c:valAx>
        <c:axId val="427800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779891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69071104"/>
        <c:axId val="269088256"/>
      </c:barChart>
      <c:catAx>
        <c:axId val="26907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088256"/>
        <c:crosses val="autoZero"/>
        <c:auto val="1"/>
        <c:lblAlgn val="ctr"/>
        <c:lblOffset val="100"/>
        <c:noMultiLvlLbl val="0"/>
      </c:catAx>
      <c:valAx>
        <c:axId val="2690882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07110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170944"/>
        <c:axId val="269173120"/>
      </c:lineChart>
      <c:catAx>
        <c:axId val="269170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9173120"/>
        <c:crosses val="autoZero"/>
        <c:auto val="1"/>
        <c:lblAlgn val="ctr"/>
        <c:lblOffset val="100"/>
        <c:noMultiLvlLbl val="0"/>
      </c:catAx>
      <c:valAx>
        <c:axId val="2691731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91709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213696"/>
        <c:axId val="269215616"/>
      </c:lineChart>
      <c:catAx>
        <c:axId val="2692136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9215616"/>
        <c:crosses val="autoZero"/>
        <c:auto val="1"/>
        <c:lblAlgn val="ctr"/>
        <c:lblOffset val="100"/>
        <c:noMultiLvlLbl val="0"/>
      </c:catAx>
      <c:valAx>
        <c:axId val="2692156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92136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3285504"/>
        <c:axId val="403287424"/>
      </c:lineChart>
      <c:catAx>
        <c:axId val="4032855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03287424"/>
        <c:crosses val="autoZero"/>
        <c:auto val="1"/>
        <c:lblAlgn val="ctr"/>
        <c:lblOffset val="100"/>
        <c:noMultiLvlLbl val="0"/>
      </c:catAx>
      <c:valAx>
        <c:axId val="4032874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32855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4959488"/>
        <c:axId val="304961024"/>
      </c:lineChart>
      <c:catAx>
        <c:axId val="3049594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4961024"/>
        <c:crosses val="autoZero"/>
        <c:auto val="1"/>
        <c:lblAlgn val="ctr"/>
        <c:lblOffset val="1000"/>
        <c:noMultiLvlLbl val="0"/>
      </c:catAx>
      <c:valAx>
        <c:axId val="304961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49594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69605760"/>
        <c:axId val="169623936"/>
      </c:barChart>
      <c:catAx>
        <c:axId val="169605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69623936"/>
        <c:crosses val="autoZero"/>
        <c:auto val="1"/>
        <c:lblAlgn val="ctr"/>
        <c:lblOffset val="100"/>
        <c:noMultiLvlLbl val="0"/>
      </c:catAx>
      <c:valAx>
        <c:axId val="1696239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9605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9665280"/>
        <c:axId val="169703680"/>
      </c:barChart>
      <c:catAx>
        <c:axId val="16966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9703680"/>
        <c:crosses val="autoZero"/>
        <c:auto val="1"/>
        <c:lblAlgn val="ctr"/>
        <c:lblOffset val="100"/>
        <c:noMultiLvlLbl val="0"/>
      </c:catAx>
      <c:valAx>
        <c:axId val="1697036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96652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4171648"/>
        <c:axId val="304189824"/>
      </c:barChart>
      <c:catAx>
        <c:axId val="30417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4189824"/>
        <c:crosses val="autoZero"/>
        <c:auto val="1"/>
        <c:lblAlgn val="ctr"/>
        <c:lblOffset val="100"/>
        <c:noMultiLvlLbl val="0"/>
      </c:catAx>
      <c:valAx>
        <c:axId val="304189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41716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625856"/>
        <c:axId val="169628032"/>
      </c:lineChart>
      <c:catAx>
        <c:axId val="16962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9628032"/>
        <c:crosses val="autoZero"/>
        <c:auto val="1"/>
        <c:lblAlgn val="ctr"/>
        <c:lblOffset val="100"/>
        <c:noMultiLvlLbl val="0"/>
      </c:catAx>
      <c:valAx>
        <c:axId val="1696280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962585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4323584"/>
        <c:axId val="304321664"/>
      </c:barChart>
      <c:catAx>
        <c:axId val="30432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4321664"/>
        <c:crosses val="autoZero"/>
        <c:auto val="1"/>
        <c:lblAlgn val="ctr"/>
        <c:lblOffset val="100"/>
        <c:noMultiLvlLbl val="0"/>
      </c:catAx>
      <c:valAx>
        <c:axId val="3043216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43235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30114304"/>
        <c:axId val="430115840"/>
      </c:barChart>
      <c:catAx>
        <c:axId val="43011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30115840"/>
        <c:crosses val="autoZero"/>
        <c:auto val="1"/>
        <c:lblAlgn val="ctr"/>
        <c:lblOffset val="100"/>
        <c:noMultiLvlLbl val="0"/>
      </c:catAx>
      <c:valAx>
        <c:axId val="4301158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301143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2850176"/>
        <c:axId val="402851712"/>
      </c:lineChart>
      <c:catAx>
        <c:axId val="40285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2851712"/>
        <c:crosses val="autoZero"/>
        <c:auto val="1"/>
        <c:lblAlgn val="ctr"/>
        <c:lblOffset val="100"/>
        <c:noMultiLvlLbl val="0"/>
      </c:catAx>
      <c:valAx>
        <c:axId val="4028517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28501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11.08.2021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3.png"/><Relationship Id="rId3" Type="http://schemas.openxmlformats.org/officeDocument/2006/relationships/image" Target="../media/image16.png"/><Relationship Id="rId7" Type="http://schemas.openxmlformats.org/officeDocument/2006/relationships/image" Target="../media/image35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2.png"/><Relationship Id="rId5" Type="http://schemas.openxmlformats.org/officeDocument/2006/relationships/image" Target="../media/image17.png"/><Relationship Id="rId15" Type="http://schemas.openxmlformats.org/officeDocument/2006/relationships/image" Target="../media/image35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1.png"/><Relationship Id="rId14" Type="http://schemas.openxmlformats.org/officeDocument/2006/relationships/image" Target="../media/image2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0.png"/><Relationship Id="rId4" Type="http://schemas.openxmlformats.org/officeDocument/2006/relationships/image" Target="../media/image357.png"/><Relationship Id="rId9" Type="http://schemas.openxmlformats.org/officeDocument/2006/relationships/image" Target="../media/image223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4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8.png"/><Relationship Id="rId4" Type="http://schemas.openxmlformats.org/officeDocument/2006/relationships/image" Target="../media/image239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0.png"/><Relationship Id="rId5" Type="http://schemas.openxmlformats.org/officeDocument/2006/relationships/image" Target="../media/image243.svg"/><Relationship Id="rId4" Type="http://schemas.openxmlformats.org/officeDocument/2006/relationships/image" Target="../media/image36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3.png"/><Relationship Id="rId5" Type="http://schemas.openxmlformats.org/officeDocument/2006/relationships/image" Target="../media/image249.svg"/><Relationship Id="rId4" Type="http://schemas.openxmlformats.org/officeDocument/2006/relationships/image" Target="../media/image372.png"/><Relationship Id="rId9" Type="http://schemas.openxmlformats.org/officeDocument/2006/relationships/image" Target="../media/image25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7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6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1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2.png"/><Relationship Id="rId5" Type="http://schemas.openxmlformats.org/officeDocument/2006/relationships/image" Target="../media/image333.png"/><Relationship Id="rId15" Type="http://schemas.openxmlformats.org/officeDocument/2006/relationships/image" Target="../media/image382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80.png"/><Relationship Id="rId14" Type="http://schemas.openxmlformats.org/officeDocument/2006/relationships/image" Target="../media/image27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3.png"/><Relationship Id="rId7" Type="http://schemas.openxmlformats.org/officeDocument/2006/relationships/image" Target="../media/image384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6.png"/><Relationship Id="rId5" Type="http://schemas.openxmlformats.org/officeDocument/2006/relationships/image" Target="../media/image35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87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88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9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1.png"/><Relationship Id="rId7" Type="http://schemas.openxmlformats.org/officeDocument/2006/relationships/image" Target="../media/image39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4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30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99.png"/><Relationship Id="rId3" Type="http://schemas.openxmlformats.org/officeDocument/2006/relationships/image" Target="../media/image396.png"/><Relationship Id="rId7" Type="http://schemas.openxmlformats.org/officeDocument/2006/relationships/image" Target="../media/image398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397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5.png"/><Relationship Id="rId3" Type="http://schemas.openxmlformats.org/officeDocument/2006/relationships/image" Target="../media/image400.png"/><Relationship Id="rId7" Type="http://schemas.openxmlformats.org/officeDocument/2006/relationships/image" Target="../media/image402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4.png"/><Relationship Id="rId5" Type="http://schemas.openxmlformats.org/officeDocument/2006/relationships/image" Target="../media/image401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3.png"/><Relationship Id="rId14" Type="http://schemas.openxmlformats.org/officeDocument/2006/relationships/image" Target="../media/image323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6.png"/><Relationship Id="rId7" Type="http://schemas.openxmlformats.org/officeDocument/2006/relationships/image" Target="../media/image40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08.png"/><Relationship Id="rId5" Type="http://schemas.openxmlformats.org/officeDocument/2006/relationships/image" Target="../media/image398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2.png"/><Relationship Id="rId18" Type="http://schemas.openxmlformats.org/officeDocument/2006/relationships/image" Target="../media/image338.svg"/><Relationship Id="rId3" Type="http://schemas.openxmlformats.org/officeDocument/2006/relationships/image" Target="../media/image375.png"/><Relationship Id="rId7" Type="http://schemas.openxmlformats.org/officeDocument/2006/relationships/image" Target="../media/image410.png"/><Relationship Id="rId12" Type="http://schemas.openxmlformats.org/officeDocument/2006/relationships/image" Target="../media/image237.svg"/><Relationship Id="rId17" Type="http://schemas.openxmlformats.org/officeDocument/2006/relationships/image" Target="../media/image41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6.png"/><Relationship Id="rId5" Type="http://schemas.openxmlformats.org/officeDocument/2006/relationships/image" Target="../media/image409.png"/><Relationship Id="rId15" Type="http://schemas.openxmlformats.org/officeDocument/2006/relationships/image" Target="../media/image413.png"/><Relationship Id="rId10" Type="http://schemas.openxmlformats.org/officeDocument/2006/relationships/image" Target="../media/image332.svg"/><Relationship Id="rId19" Type="http://schemas.openxmlformats.org/officeDocument/2006/relationships/image" Target="../media/image415.png"/><Relationship Id="rId4" Type="http://schemas.openxmlformats.org/officeDocument/2006/relationships/image" Target="../media/image255.svg"/><Relationship Id="rId9" Type="http://schemas.openxmlformats.org/officeDocument/2006/relationships/image" Target="../media/image411.png"/><Relationship Id="rId14" Type="http://schemas.openxmlformats.org/officeDocument/2006/relationships/image" Target="../media/image334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08.png"/><Relationship Id="rId5" Type="http://schemas.openxmlformats.org/officeDocument/2006/relationships/image" Target="../media/image416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16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8.png"/><Relationship Id="rId4" Type="http://schemas.openxmlformats.org/officeDocument/2006/relationships/image" Target="../media/image342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19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20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3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6.png"/><Relationship Id="rId7" Type="http://schemas.openxmlformats.org/officeDocument/2006/relationships/image" Target="../media/image4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7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29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0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1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3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1.png"/><Relationship Id="rId9" Type="http://schemas.openxmlformats.org/officeDocument/2006/relationships/image" Target="../media/image27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5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4.png"/><Relationship Id="rId14" Type="http://schemas.openxmlformats.org/officeDocument/2006/relationships/image" Target="../media/image379.sv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38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40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39.png"/><Relationship Id="rId14" Type="http://schemas.openxmlformats.org/officeDocument/2006/relationships/image" Target="../media/image71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3.png"/><Relationship Id="rId4" Type="http://schemas.openxmlformats.org/officeDocument/2006/relationships/image" Target="../media/image391.sv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6.png"/><Relationship Id="rId5" Type="http://schemas.openxmlformats.org/officeDocument/2006/relationships/image" Target="../media/image397.svg"/><Relationship Id="rId4" Type="http://schemas.openxmlformats.org/officeDocument/2006/relationships/image" Target="../media/image445.png"/></Relationships>
</file>

<file path=ppt/slides/_rels/slide1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2.png"/><Relationship Id="rId5" Type="http://schemas.openxmlformats.org/officeDocument/2006/relationships/image" Target="../media/image135.svg"/><Relationship Id="rId4" Type="http://schemas.openxmlformats.org/officeDocument/2006/relationships/image" Target="../media/image3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5.png"/><Relationship Id="rId5" Type="http://schemas.openxmlformats.org/officeDocument/2006/relationships/image" Target="../media/image141.svg"/><Relationship Id="rId4" Type="http://schemas.openxmlformats.org/officeDocument/2006/relationships/image" Target="../media/image32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0.png"/><Relationship Id="rId5" Type="http://schemas.openxmlformats.org/officeDocument/2006/relationships/image" Target="../media/image32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1.png"/><Relationship Id="rId5" Type="http://schemas.openxmlformats.org/officeDocument/2006/relationships/image" Target="../media/image173.svg"/><Relationship Id="rId4" Type="http://schemas.openxmlformats.org/officeDocument/2006/relationships/image" Target="../media/image340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36556</TotalTime>
  <Words>10966</Words>
  <Application>Microsoft Office PowerPoint</Application>
  <PresentationFormat>ユーザー設定</PresentationFormat>
  <Paragraphs>2455</Paragraphs>
  <Slides>154</Slides>
  <Notes>53</Notes>
  <HiddenSlides>105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154</vt:i4>
      </vt:variant>
    </vt:vector>
  </HeadingPairs>
  <TitlesOfParts>
    <vt:vector size="159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936</cp:revision>
  <dcterms:created xsi:type="dcterms:W3CDTF">2018-06-24T09:54:07Z</dcterms:created>
  <dcterms:modified xsi:type="dcterms:W3CDTF">2021-08-11T10:52:39Z</dcterms:modified>
</cp:coreProperties>
</file>